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1335AD-A054-07CC-306B-807C2E7BA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218F33F-4708-729A-6025-9C3F18F56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521D78-8C71-6F8B-D242-2A3CF918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DBCAA0-0E32-3C8D-71D8-ABEE2C4B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E415F2-34F0-01B9-8B49-A9E5AB04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14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7C7C15-855D-174D-FFAA-583FDEF5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AEAB08E-5766-3B21-957E-58F20D88B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0B4C4C-77FE-73E5-D606-6323944E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5AD599-591C-CB7A-0667-49BCC03A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684354-8867-8973-F8C4-B7C9CDCF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7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1870EC-5FC0-323F-0F33-7F7D5ACA2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2C6114-E689-4F54-DC55-3C4484B2E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2C2F71-238A-1930-E381-B6974D51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6927C7-77FD-4D4D-4227-EF972753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8652FE-981E-D277-83A2-1CDBAA3B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94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36754-5764-50EE-BBAC-D2A2683C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AD0706-D118-DC22-B5D4-8136DF2B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6049E9-9AFC-E230-74A0-F0A2F6AF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1C2E14-23FD-7D32-DCFD-0862B31B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19BCD3-5BDF-7AB4-52F1-5BA4A06E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53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D89304-9BF9-B778-3CB9-2BE2A048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324D61-2A7A-466B-A28A-D94AF0D7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2223FE-1CDB-B162-F341-6B878DEB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F30904-6D7B-0B2F-751E-985D1A2D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24CFD6-2A14-699B-C74C-3C738280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82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61DFB4-0A66-B7D1-5FD7-865AEB3E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CC177B-7D77-515F-F455-F2D161DBD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939D16-BB81-8538-F5AE-E5D1DE8E2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420722-2C46-576A-01B1-6711AA38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0A68C4-9E95-68D9-66A6-E033C631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1CC13F-05E3-C140-DF90-40D448C1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40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DA194F-90EE-6000-4E15-0276FEBA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8DB72F-0C11-5151-9E21-37949F2F4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242F19-BC91-850E-83A3-6CFB0F1D8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F7AB628-5E34-1CE3-3A79-019AF0B65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3A650F9-C135-ACFE-0327-EA9914510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B78CA5-07EA-3085-C23C-10A91B88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7405662-6039-09FC-D85C-33BF4EC5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C015798-1F31-71CA-4E03-9BB2C358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49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96F8A7-BDBF-650B-24B5-78CAD0DA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84CAE8C-7CD7-CD8C-E53A-B72210A4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7ADDD47-07F8-A84B-E6CB-B0412BFD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D99BFE4-7A76-199C-5165-6A4A4D81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43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5EA5A1-5181-075D-5A3C-32FBEF35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A8DC9F-E2B2-AA4D-C88C-D1BBD4CB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454466-CDB7-D483-2CA3-E52DA49B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64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37200F-F9C6-BF4A-BDA7-6AC5C775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64F28E-B0B5-0508-4F6D-20F51033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E629866-1B25-6D8F-0418-BD4454AAF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E4F33A-615F-2218-791B-C1BCF831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FD12CE-8C61-6D89-82E3-39FA70D3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8A273C-B7EC-6330-C824-8E4D916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6BAE8B-827E-1DAF-1697-737921BB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5453FBB-07D3-88F9-1CAA-1A3816EB2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6015DC-57B6-8E70-5CD3-F15A60517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1544BF-7E76-2D84-46AD-16F96D23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C51561-C1C2-38B8-76E0-7C6127D3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F77696-6F33-2065-E99E-3D19A50E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12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163AEBA-799F-212E-A116-E6C303E7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00BE09-A7F1-32C6-497F-4816DB7F0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08959E-C0F9-901C-FC5E-02EC8103D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BCA5B-E507-42F7-BFB5-6755677D3739}" type="datetimeFigureOut">
              <a:rPr lang="ko-KR" altLang="en-US" smtClean="0"/>
              <a:t>2024-04-09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9DCD39-5AF5-0A74-A1ED-8380A4749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EF9002-AFFD-EA0E-B4CE-080FB5FF1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93945-EDEF-492D-836C-F1039CB230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5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로고, 브랜드이(가) 표시된 사진&#10;&#10;자동 생성된 설명">
            <a:extLst>
              <a:ext uri="{FF2B5EF4-FFF2-40B4-BE49-F238E27FC236}">
                <a16:creationId xmlns:a16="http://schemas.microsoft.com/office/drawing/2014/main" id="{872FDCCC-1143-47AA-7F52-8ABF5E1FB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4" name="텍스트 개체 틀 40">
            <a:extLst>
              <a:ext uri="{FF2B5EF4-FFF2-40B4-BE49-F238E27FC236}">
                <a16:creationId xmlns:a16="http://schemas.microsoft.com/office/drawing/2014/main" id="{9B56B6C6-D098-BE00-C632-1B4B3E2478C8}"/>
              </a:ext>
            </a:extLst>
          </p:cNvPr>
          <p:cNvSpPr txBox="1">
            <a:spLocks/>
          </p:cNvSpPr>
          <p:nvPr/>
        </p:nvSpPr>
        <p:spPr>
          <a:xfrm>
            <a:off x="0" y="4416191"/>
            <a:ext cx="12192000" cy="1206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None/>
              <a:defRPr sz="4000" b="1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Presentation Title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텍스트 개체 틀 40">
            <a:extLst>
              <a:ext uri="{FF2B5EF4-FFF2-40B4-BE49-F238E27FC236}">
                <a16:creationId xmlns:a16="http://schemas.microsoft.com/office/drawing/2014/main" id="{04010254-D667-3628-C9F1-3201266D6B9D}"/>
              </a:ext>
            </a:extLst>
          </p:cNvPr>
          <p:cNvSpPr txBox="1">
            <a:spLocks/>
          </p:cNvSpPr>
          <p:nvPr/>
        </p:nvSpPr>
        <p:spPr>
          <a:xfrm>
            <a:off x="0" y="6189409"/>
            <a:ext cx="12192000" cy="45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ko-KR"/>
            </a:defPPr>
            <a:lvl1pPr marL="0" indent="0" algn="ctr" defTabSz="914400" rtl="0" eaLnBrk="1" latinLnBrk="1" hangingPunct="1">
              <a:buNone/>
              <a:defRPr sz="1800" b="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Affiliation, Country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4E52AF3C-5BE4-A691-B61B-0C08F5F6C5B5}"/>
              </a:ext>
            </a:extLst>
          </p:cNvPr>
          <p:cNvSpPr txBox="1">
            <a:spLocks/>
          </p:cNvSpPr>
          <p:nvPr/>
        </p:nvSpPr>
        <p:spPr>
          <a:xfrm>
            <a:off x="0" y="5689635"/>
            <a:ext cx="12192000" cy="45469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1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2D19D600-D250-4E5E-3F2C-8A0CD76C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7265B-2A79-671C-E174-81A5752C9135}"/>
              </a:ext>
            </a:extLst>
          </p:cNvPr>
          <p:cNvSpPr txBox="1"/>
          <p:nvPr/>
        </p:nvSpPr>
        <p:spPr>
          <a:xfrm>
            <a:off x="3854072" y="2906494"/>
            <a:ext cx="448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Font</a:t>
            </a:r>
            <a:r>
              <a:rPr lang="en-US" altLang="ko-KR" dirty="0"/>
              <a:t>: Arial, Calibri, etc. (Basic Fonts Only)</a:t>
            </a:r>
          </a:p>
          <a:p>
            <a:r>
              <a:rPr lang="en-US" altLang="ko-KR" b="1" dirty="0"/>
              <a:t>Font Size</a:t>
            </a:r>
            <a:r>
              <a:rPr lang="en-US" altLang="ko-KR" dirty="0"/>
              <a:t>: Minimum 18 point</a:t>
            </a:r>
          </a:p>
        </p:txBody>
      </p:sp>
    </p:spTree>
    <p:extLst>
      <p:ext uri="{BB962C8B-B14F-4D97-AF65-F5344CB8AC3E}">
        <p14:creationId xmlns:p14="http://schemas.microsoft.com/office/powerpoint/2010/main" val="195884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2D19D600-D250-4E5E-3F2C-8A0CD76C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5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2D19D600-D250-4E5E-3F2C-8A0CD76C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9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</Words>
  <Application>Microsoft Office PowerPoint</Application>
  <PresentationFormat>와이드스크린</PresentationFormat>
  <Paragraphs>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채련 이</dc:creator>
  <cp:lastModifiedBy>채련 이</cp:lastModifiedBy>
  <cp:revision>1</cp:revision>
  <dcterms:created xsi:type="dcterms:W3CDTF">2024-04-09T06:57:16Z</dcterms:created>
  <dcterms:modified xsi:type="dcterms:W3CDTF">2024-04-09T07:03:37Z</dcterms:modified>
</cp:coreProperties>
</file>